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602" y="-15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24/09/2019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24/09/2019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24/09/2019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24/09/2019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24/09/2019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24/09/2019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24/09/2019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24/09/2019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24/09/2019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24/09/2019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24/09/2019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24/09/2019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2.jpeg"/><Relationship Id="rId7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urp@comune.calderaradireno.bo.it" TargetMode="External"/><Relationship Id="rId5" Type="http://schemas.openxmlformats.org/officeDocument/2006/relationships/hyperlink" Target="http://www.museoarcheologicoambientale.it/" TargetMode="External"/><Relationship Id="rId4" Type="http://schemas.openxmlformats.org/officeDocument/2006/relationships/hyperlink" Target="mailto:maa@agenter.it" TargetMode="External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_01_Allineato-aSinist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775" y="539552"/>
            <a:ext cx="2028825" cy="657225"/>
          </a:xfrm>
          <a:prstGeom prst="rect">
            <a:avLst/>
          </a:prstGeom>
          <a:noFill/>
        </p:spPr>
      </p:pic>
      <p:pic>
        <p:nvPicPr>
          <p:cNvPr id="1027" name="Picture 3" descr="Logo museo scontornato_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1128" y="251520"/>
            <a:ext cx="914400" cy="792163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221088" y="1116196"/>
            <a:ext cx="184482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Museo Archeologico Ambientale</a:t>
            </a:r>
            <a:r>
              <a:rPr kumimoji="0" lang="it-IT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1472897"/>
            <a:ext cx="68580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2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Museo Archeologico Ambientale</a:t>
            </a:r>
            <a:endParaRPr kumimoji="0" lang="it-IT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programma laboratori – 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ottobre-dicembre 2019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800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Laboratori gratuiti per bambini dai 6 ai 11 anni </a:t>
            </a:r>
            <a:endParaRPr kumimoji="0" lang="it-IT" sz="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(durante l’apertura del Museo la domenica)</a:t>
            </a:r>
            <a:endParaRPr kumimoji="0" lang="it-IT" sz="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Prenotazione gradita presso la Segreteria (051-6871757, maa@agenter.it)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4355976"/>
            <a:ext cx="6858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domenica 13 ottobre </a:t>
            </a:r>
            <a:r>
              <a:rPr lang="it-IT" sz="1400" b="1" dirty="0" smtClean="0">
                <a:solidFill>
                  <a:srgbClr val="FF66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(in occasione di “FAMU – Famiglie al Museo”)</a:t>
            </a:r>
            <a:endParaRPr kumimoji="0" lang="it-IT" sz="1400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ore 10-12</a:t>
            </a: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lang="it-IT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     </a:t>
            </a:r>
            <a:r>
              <a:rPr lang="it-IT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Buon appetito! Come mangiavano gli antichi romani</a:t>
            </a:r>
          </a:p>
          <a:p>
            <a:endParaRPr lang="it-IT" sz="1400" dirty="0" smtClean="0"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endParaRPr lang="it-IT" sz="600" dirty="0" smtClean="0"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400" b="1" dirty="0" smtClean="0">
                <a:solidFill>
                  <a:srgbClr val="FF66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domenica 27 ottobre (in occasione della “Festa della Storia 2019”)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400" b="1" dirty="0" smtClean="0">
                <a:solidFill>
                  <a:srgbClr val="FF66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ore 10-12</a:t>
            </a:r>
          </a:p>
          <a:p>
            <a:r>
              <a:rPr lang="it-IT" sz="1400" b="1" i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       </a:t>
            </a:r>
            <a:r>
              <a:rPr lang="it-IT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Giochiamo insieme </a:t>
            </a:r>
            <a:r>
              <a:rPr lang="it-IT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al…</a:t>
            </a:r>
            <a:r>
              <a:rPr lang="it-IT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gioco del legionario!</a:t>
            </a:r>
          </a:p>
          <a:p>
            <a:endParaRPr lang="it-IT" sz="1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400" b="1" dirty="0" smtClean="0">
                <a:solidFill>
                  <a:srgbClr val="FF66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domenica 1 dicembre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400" b="1" dirty="0" smtClean="0">
                <a:solidFill>
                  <a:srgbClr val="FF66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ore 10-12</a:t>
            </a:r>
          </a:p>
          <a:p>
            <a:r>
              <a:rPr lang="it-IT" sz="1400" b="1" i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       </a:t>
            </a:r>
            <a:r>
              <a:rPr lang="it-IT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Tegole e coppi: i tetti delle case romane</a:t>
            </a:r>
            <a:endParaRPr lang="it-IT" sz="1400" dirty="0" smtClean="0"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endParaRPr lang="it-IT" sz="1400" dirty="0" smtClean="0"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7908175"/>
            <a:ext cx="6858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  <a:tab pos="6119813" algn="r"/>
              </a:tabLst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Informazioni: tel. 051.687.17.57 e-mail: 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hlinkClick r:id="rId4"/>
              </a:rPr>
              <a:t>maa@agenter.it</a:t>
            </a:r>
            <a:endParaRPr kumimoji="0" lang="it-IT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  <a:tab pos="6119813" algn="r"/>
              </a:tabLst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hlinkClick r:id="rId5"/>
              </a:rPr>
              <a:t>www.museoarcheologicoambientale.it</a:t>
            </a:r>
            <a:endParaRPr kumimoji="0" lang="it-IT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  <a:tab pos="6119813" algn="r"/>
              </a:tabLst>
            </a:pPr>
            <a:endParaRPr kumimoji="0" lang="it-IT" sz="1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  <a:tab pos="6119813" algn="r"/>
              </a:tabLst>
            </a:pPr>
            <a:r>
              <a:rPr kumimoji="0" lang="it-IT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Comune di </a:t>
            </a:r>
            <a:r>
              <a:rPr kumimoji="0" lang="it-IT" sz="1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Calderara</a:t>
            </a:r>
            <a:r>
              <a:rPr kumimoji="0" lang="it-IT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di Reno – Piazza Marconi, 7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  <a:tab pos="6119813" algn="r"/>
              </a:tabLst>
            </a:pPr>
            <a:endParaRPr kumimoji="0" lang="it-IT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  <a:tab pos="6119813" algn="r"/>
              </a:tabLst>
            </a:pPr>
            <a:r>
              <a:rPr kumimoji="0" lang="en-GB" sz="1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Urp</a:t>
            </a:r>
            <a:r>
              <a:rPr kumimoji="0" lang="en-GB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tel. 051.6461.280/201/205/274 e-</a:t>
            </a:r>
            <a:r>
              <a:rPr kumimoji="0" lang="en-GB" sz="1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mail:</a:t>
            </a:r>
            <a:r>
              <a:rPr kumimoji="0" lang="en-GB" sz="1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hlinkClick r:id="rId6"/>
              </a:rPr>
              <a:t>urp@comune.calderaradireno.bo.it</a:t>
            </a:r>
            <a:endParaRPr kumimoji="0" lang="it-IT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  <a:tab pos="6119813" algn="r"/>
              </a:tabLst>
            </a:pPr>
            <a:r>
              <a:rPr kumimoji="0" lang="it-IT" sz="1000" b="0" i="1" u="none" strike="noStrike" cap="none" normalizeH="0" baseline="0" dirty="0" smtClean="0">
                <a:ln>
                  <a:noFill/>
                </a:ln>
                <a:solidFill>
                  <a:srgbClr val="0E774A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www.comune.calderaradireno.bo.it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60648" y="7432575"/>
            <a:ext cx="63367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400" dirty="0" smtClean="0">
                <a:solidFill>
                  <a:srgbClr val="0070C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Domenica 8 dicembre il Museo resterà chiuso.</a:t>
            </a:r>
            <a:endParaRPr lang="it-IT" sz="1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G:\Palinologia_PPA\Progetti\2011\Museo Archeologico Ambientale-062\05 Museo Calderara\32 Museo allestito\IMG_09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260572">
            <a:off x="741988" y="3137056"/>
            <a:ext cx="1620180" cy="10801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5" name="Picture 3" descr="C:\Users\flambertini.AGENTER\Desktop\downloa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610886">
            <a:off x="2679309" y="3190843"/>
            <a:ext cx="1520431" cy="100811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6" name="Picture 4" descr="C:\Users\flambertini.AGENTER\Desktop\Antefiss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028715">
            <a:off x="4490656" y="3347864"/>
            <a:ext cx="1765051" cy="79437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136</Words>
  <Application>Microsoft Office PowerPoint</Application>
  <PresentationFormat>Presentazione su schermo (4:3)</PresentationFormat>
  <Paragraphs>28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Laura Pancaldi</dc:creator>
  <cp:lastModifiedBy>flambertini</cp:lastModifiedBy>
  <cp:revision>10</cp:revision>
  <dcterms:created xsi:type="dcterms:W3CDTF">2017-03-28T09:30:20Z</dcterms:created>
  <dcterms:modified xsi:type="dcterms:W3CDTF">2019-09-24T10:13:40Z</dcterms:modified>
</cp:coreProperties>
</file>